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96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5418" y="5040511"/>
            <a:ext cx="7162983" cy="12217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3318" y="2681736"/>
            <a:ext cx="12694882" cy="271037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5427" y="9441728"/>
            <a:ext cx="5333371" cy="7440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509" y="643005"/>
            <a:ext cx="5613366" cy="1707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71" y="2163598"/>
            <a:ext cx="1966708" cy="493714"/>
            <a:chOff x="1093171" y="2163598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71" y="2163598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3848" y="8914286"/>
            <a:ext cx="18589563" cy="1371429"/>
            <a:chOff x="-303848" y="8914286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3848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171" y="3033987"/>
            <a:ext cx="6427586" cy="4820689"/>
            <a:chOff x="1093171" y="3033987"/>
            <a:chExt cx="6427586" cy="4820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171" y="3033987"/>
              <a:ext cx="6427586" cy="4820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6372" y="324908"/>
            <a:ext cx="7028876" cy="8339754"/>
            <a:chOff x="9646372" y="324908"/>
            <a:chExt cx="7028876" cy="8339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6372" y="324908"/>
              <a:ext cx="7028876" cy="8339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509" y="643005"/>
            <a:ext cx="2492880" cy="16409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71" y="2163598"/>
            <a:ext cx="1966708" cy="493714"/>
            <a:chOff x="1093171" y="2163598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71" y="2163598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3848" y="8914286"/>
            <a:ext cx="18589563" cy="1371429"/>
            <a:chOff x="-303848" y="8914286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3848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171" y="3033987"/>
            <a:ext cx="6427586" cy="4820689"/>
            <a:chOff x="1093171" y="3033987"/>
            <a:chExt cx="6427586" cy="4820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171" y="3033987"/>
              <a:ext cx="6427586" cy="4820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0933" y="496665"/>
            <a:ext cx="8339754" cy="7996240"/>
            <a:chOff x="8990933" y="496665"/>
            <a:chExt cx="8339754" cy="79962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0933" y="496665"/>
              <a:ext cx="8339754" cy="7996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509" y="643005"/>
            <a:ext cx="4398651" cy="1717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71" y="2163598"/>
            <a:ext cx="1966708" cy="493714"/>
            <a:chOff x="1093171" y="2163598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71" y="2163598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3848" y="8914286"/>
            <a:ext cx="18589563" cy="1371429"/>
            <a:chOff x="-303848" y="8914286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3848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171" y="3381478"/>
            <a:ext cx="6427586" cy="4125707"/>
            <a:chOff x="1093171" y="3381478"/>
            <a:chExt cx="6427586" cy="41257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171" y="3381478"/>
              <a:ext cx="6427586" cy="4125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91146" y="324908"/>
            <a:ext cx="5739327" cy="8339754"/>
            <a:chOff x="10291146" y="324908"/>
            <a:chExt cx="5739327" cy="8339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1146" y="324908"/>
              <a:ext cx="5739327" cy="8339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509" y="643005"/>
            <a:ext cx="4427223" cy="1717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71" y="2163598"/>
            <a:ext cx="1966708" cy="493714"/>
            <a:chOff x="1093171" y="2163598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71" y="2163598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3848" y="8914286"/>
            <a:ext cx="18589563" cy="1371429"/>
            <a:chOff x="-303848" y="8914286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3848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171" y="3361392"/>
            <a:ext cx="6427586" cy="4165879"/>
            <a:chOff x="1093171" y="3361392"/>
            <a:chExt cx="6427586" cy="41658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171" y="3361392"/>
              <a:ext cx="6427586" cy="41658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6509" y="324908"/>
            <a:ext cx="7008601" cy="8339754"/>
            <a:chOff x="9656509" y="324908"/>
            <a:chExt cx="7008601" cy="8339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6509" y="324908"/>
              <a:ext cx="7008601" cy="8339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509" y="643005"/>
            <a:ext cx="4427223" cy="17171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71" y="2163598"/>
            <a:ext cx="1966708" cy="493714"/>
            <a:chOff x="1093171" y="2163598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71" y="2163598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3848" y="8914286"/>
            <a:ext cx="18589563" cy="1371429"/>
            <a:chOff x="-303848" y="8914286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3848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171" y="4811480"/>
            <a:ext cx="6877963" cy="3095083"/>
            <a:chOff x="1093171" y="4811480"/>
            <a:chExt cx="6877963" cy="30950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171" y="4811480"/>
              <a:ext cx="6877963" cy="30950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87952" y="352446"/>
            <a:ext cx="6058520" cy="8339754"/>
            <a:chOff x="10987952" y="352446"/>
            <a:chExt cx="6058520" cy="8339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7952" y="352446"/>
              <a:ext cx="6058520" cy="8339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07329" y="3208326"/>
            <a:ext cx="4783604" cy="2627995"/>
            <a:chOff x="4207329" y="3208326"/>
            <a:chExt cx="4783604" cy="2627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7329" y="3208326"/>
              <a:ext cx="4783604" cy="26279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9352" y="4917541"/>
            <a:ext cx="1553312" cy="18187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6798" y="5181015"/>
            <a:ext cx="2433218" cy="27873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1823" y="963338"/>
            <a:ext cx="6468580" cy="1222466"/>
          </a:xfrm>
          <a:prstGeom prst="rect">
            <a:avLst/>
          </a:prstGeom>
        </p:spPr>
      </p:pic>
      <p:pic>
        <p:nvPicPr>
          <p:cNvPr id="6" name="블루투스 RC카 시연 영상">
            <a:hlinkClick r:id="" action="ppaction://media"/>
            <a:extLst>
              <a:ext uri="{FF2B5EF4-FFF2-40B4-BE49-F238E27FC236}">
                <a16:creationId xmlns:a16="http://schemas.microsoft.com/office/drawing/2014/main" id="{DADDB423-AF3E-CB9A-8689-6C3269963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0000" y="2409200"/>
            <a:ext cx="10439400" cy="54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3229" y="744237"/>
            <a:ext cx="8419137" cy="17171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2887" y="2741539"/>
            <a:ext cx="3414011" cy="5676819"/>
            <a:chOff x="1572887" y="2741539"/>
            <a:chExt cx="3414011" cy="5676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72887" y="4230975"/>
              <a:ext cx="3414011" cy="4187383"/>
              <a:chOff x="1572887" y="4230975"/>
              <a:chExt cx="3414011" cy="418738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2887" y="4230975"/>
                <a:ext cx="3414011" cy="4187383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5981" y="5172895"/>
              <a:ext cx="2874209" cy="284913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72887" y="2741539"/>
              <a:ext cx="3414011" cy="1521975"/>
              <a:chOff x="1572887" y="2741539"/>
              <a:chExt cx="3414011" cy="152197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887" y="2741539"/>
                <a:ext cx="3414011" cy="152197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304" y="3243609"/>
              <a:ext cx="2322756" cy="5515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35851" y="2741539"/>
            <a:ext cx="3414011" cy="5676819"/>
            <a:chOff x="7435851" y="2741539"/>
            <a:chExt cx="3414011" cy="56768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35851" y="4230975"/>
              <a:ext cx="3414011" cy="4187383"/>
              <a:chOff x="7435851" y="4230975"/>
              <a:chExt cx="3414011" cy="418738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435851" y="4230975"/>
                <a:ext cx="3414011" cy="418738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8952" y="5183552"/>
              <a:ext cx="2828714" cy="242420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435851" y="2741539"/>
              <a:ext cx="3414011" cy="1521975"/>
              <a:chOff x="7435851" y="2741539"/>
              <a:chExt cx="3414011" cy="15219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35851" y="2741539"/>
                <a:ext cx="3414011" cy="152197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5269" y="3243605"/>
              <a:ext cx="2351327" cy="5515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98816" y="2741539"/>
            <a:ext cx="3414011" cy="5676819"/>
            <a:chOff x="13298816" y="2741539"/>
            <a:chExt cx="3414011" cy="56768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298816" y="4230975"/>
              <a:ext cx="3414011" cy="4187383"/>
              <a:chOff x="13298816" y="4230975"/>
              <a:chExt cx="3414011" cy="4187383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298816" y="4230975"/>
                <a:ext cx="3414011" cy="4187383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91952" y="5183552"/>
              <a:ext cx="2740885" cy="242420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3298816" y="2741539"/>
              <a:ext cx="3414011" cy="1521975"/>
              <a:chOff x="13298816" y="2741539"/>
              <a:chExt cx="3414011" cy="152197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298816" y="2741539"/>
                <a:ext cx="3414011" cy="1521975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38218" y="3243609"/>
              <a:ext cx="2156518" cy="5420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926" y="3817559"/>
            <a:ext cx="7083390" cy="1849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006" y="1340193"/>
            <a:ext cx="2580201" cy="1729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45080" y="2870294"/>
            <a:ext cx="1966708" cy="493714"/>
            <a:chOff x="845080" y="2870294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080" y="2870294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8382" y="3575906"/>
            <a:ext cx="1428480" cy="6139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1839" y="4397972"/>
            <a:ext cx="4326930" cy="4583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6192" y="3575906"/>
            <a:ext cx="1428480" cy="6139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9525" y="4370434"/>
            <a:ext cx="2793587" cy="4488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8258" y="6302039"/>
            <a:ext cx="1887690" cy="6139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1715" y="7124106"/>
            <a:ext cx="3758530" cy="4488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65963" y="6302035"/>
            <a:ext cx="1457052" cy="6139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9296" y="7130990"/>
            <a:ext cx="3077577" cy="448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2913" y="3730664"/>
            <a:ext cx="237516" cy="237516"/>
            <a:chOff x="862913" y="3730664"/>
            <a:chExt cx="237516" cy="2375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2913" y="3730664"/>
              <a:ext cx="237516" cy="237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0912" y="3738625"/>
            <a:ext cx="237516" cy="237516"/>
            <a:chOff x="9420912" y="3738625"/>
            <a:chExt cx="237516" cy="2375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20912" y="3738625"/>
              <a:ext cx="237516" cy="2375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2913" y="6409176"/>
            <a:ext cx="237516" cy="237516"/>
            <a:chOff x="862913" y="6409176"/>
            <a:chExt cx="237516" cy="2375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2913" y="6409176"/>
              <a:ext cx="237516" cy="2375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20912" y="6417138"/>
            <a:ext cx="237516" cy="237516"/>
            <a:chOff x="9420912" y="6417138"/>
            <a:chExt cx="237516" cy="2375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20912" y="6417138"/>
              <a:ext cx="237516" cy="237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1337" y="835080"/>
            <a:ext cx="6829662" cy="29099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81567" y="3862469"/>
            <a:ext cx="1966708" cy="493714"/>
            <a:chOff x="14981567" y="3862469"/>
            <a:chExt cx="1966708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1567" y="3862469"/>
              <a:ext cx="1966708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7430" y="5099049"/>
            <a:ext cx="6379015" cy="16079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914286"/>
            <a:ext cx="18589563" cy="1371429"/>
            <a:chOff x="0" y="8914286"/>
            <a:chExt cx="18589563" cy="13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57" y="9017143"/>
            <a:ext cx="18589563" cy="1371429"/>
            <a:chOff x="102857" y="9017143"/>
            <a:chExt cx="18589563" cy="13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57" y="90171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6" name="그룹 1005">
            <a:extLst>
              <a:ext uri="{FF2B5EF4-FFF2-40B4-BE49-F238E27FC236}">
                <a16:creationId xmlns:a16="http://schemas.microsoft.com/office/drawing/2014/main" id="{A0C7DACB-F6C5-6365-E5F4-4A5704D9637F}"/>
              </a:ext>
            </a:extLst>
          </p:cNvPr>
          <p:cNvGrpSpPr/>
          <p:nvPr/>
        </p:nvGrpSpPr>
        <p:grpSpPr>
          <a:xfrm>
            <a:off x="1171555" y="602132"/>
            <a:ext cx="7665460" cy="3754051"/>
            <a:chOff x="1249940" y="1267040"/>
            <a:chExt cx="7129691" cy="5684571"/>
          </a:xfrm>
        </p:grpSpPr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1B13DA3E-B2BF-A937-D26B-A826ABE7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940" y="1267040"/>
              <a:ext cx="7129691" cy="5684571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BAE3838-54D3-BE88-0A91-57DEF243A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55" y="3844806"/>
            <a:ext cx="7669653" cy="44388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1337" y="835080"/>
            <a:ext cx="6770081" cy="17486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981567" y="3862469"/>
            <a:ext cx="1966708" cy="493714"/>
            <a:chOff x="14981567" y="3862469"/>
            <a:chExt cx="1966708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1567" y="3862469"/>
              <a:ext cx="1966708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40763" y="5099049"/>
            <a:ext cx="5447205" cy="1068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914286"/>
            <a:ext cx="18589563" cy="1371429"/>
            <a:chOff x="0" y="8914286"/>
            <a:chExt cx="18589563" cy="13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857" y="9017143"/>
            <a:ext cx="18589563" cy="1371429"/>
            <a:chOff x="102857" y="9017143"/>
            <a:chExt cx="18589563" cy="13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57" y="90171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9940" y="1288880"/>
            <a:ext cx="7129691" cy="5640892"/>
            <a:chOff x="1249940" y="1288880"/>
            <a:chExt cx="7129691" cy="56408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940" y="1288880"/>
              <a:ext cx="7129691" cy="5640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67370" y="1638095"/>
            <a:ext cx="3711467" cy="6171429"/>
            <a:chOff x="3267370" y="1638095"/>
            <a:chExt cx="3711467" cy="61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267370" y="3257303"/>
              <a:ext cx="3711467" cy="4552221"/>
              <a:chOff x="3267370" y="3257303"/>
              <a:chExt cx="3711467" cy="455222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67370" y="3257303"/>
                <a:ext cx="3711467" cy="455222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8439" y="4285315"/>
              <a:ext cx="2969700" cy="212943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3267370" y="1638095"/>
              <a:ext cx="3711467" cy="1654582"/>
              <a:chOff x="3267370" y="1638095"/>
              <a:chExt cx="3711467" cy="165458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67370" y="1638095"/>
                <a:ext cx="3711467" cy="1654582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7649" y="2183906"/>
              <a:ext cx="2941357" cy="6139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19048" y="3257303"/>
            <a:ext cx="3711467" cy="4552221"/>
            <a:chOff x="11619048" y="3257303"/>
            <a:chExt cx="3711467" cy="45522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9048" y="3257303"/>
              <a:ext cx="3711467" cy="45522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5715" y="3661334"/>
            <a:ext cx="2812148" cy="36973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619048" y="1638095"/>
            <a:ext cx="3711467" cy="1654582"/>
            <a:chOff x="11619048" y="1638095"/>
            <a:chExt cx="3711467" cy="16545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19048" y="1638095"/>
              <a:ext cx="3711467" cy="16545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9329" y="2183906"/>
            <a:ext cx="2740890" cy="6139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81454" y="3616835"/>
            <a:ext cx="1543511" cy="2076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9404" y="964547"/>
            <a:ext cx="4663547" cy="17171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05202" y="4294415"/>
            <a:ext cx="18452821" cy="303702"/>
            <a:chOff x="-205202" y="4294415"/>
            <a:chExt cx="18452821" cy="30370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5202" y="4294415"/>
              <a:ext cx="18452821" cy="3037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77765" y="4234830"/>
            <a:ext cx="422874" cy="422874"/>
            <a:chOff x="4877765" y="4234830"/>
            <a:chExt cx="422874" cy="4228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580000">
              <a:off x="4877765" y="4234830"/>
              <a:ext cx="422874" cy="42287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14375" y="5586168"/>
            <a:ext cx="3392462" cy="6139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1801" y="5586173"/>
            <a:ext cx="3708138" cy="613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99394" y="4234830"/>
            <a:ext cx="422874" cy="422874"/>
            <a:chOff x="12999394" y="4234830"/>
            <a:chExt cx="422874" cy="4228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580000">
              <a:off x="12999394" y="4234830"/>
              <a:ext cx="422874" cy="4228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1924" y="8914286"/>
            <a:ext cx="18589563" cy="1371429"/>
            <a:chOff x="-151924" y="8914286"/>
            <a:chExt cx="18589563" cy="13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1924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1698" y="4234830"/>
            <a:ext cx="422874" cy="422874"/>
            <a:chOff x="1131698" y="4234830"/>
            <a:chExt cx="422874" cy="4228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580000">
              <a:off x="1131698" y="4234830"/>
              <a:ext cx="422874" cy="4228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31420" y="4234830"/>
            <a:ext cx="422874" cy="422874"/>
            <a:chOff x="8931420" y="4234830"/>
            <a:chExt cx="422874" cy="4228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580000">
              <a:off x="8931420" y="4234830"/>
              <a:ext cx="422874" cy="4228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708992" y="4234830"/>
            <a:ext cx="422874" cy="422874"/>
            <a:chOff x="16708992" y="4234830"/>
            <a:chExt cx="422874" cy="4228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580000">
              <a:off x="16708992" y="4234830"/>
              <a:ext cx="422874" cy="42287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31692" y="5586168"/>
            <a:ext cx="2895062" cy="61390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36004" y="5586168"/>
            <a:ext cx="3708138" cy="61390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45620" y="5586173"/>
            <a:ext cx="2866490" cy="6276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3318" y="3797054"/>
            <a:ext cx="11225129" cy="27008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509" y="643005"/>
            <a:ext cx="6654842" cy="18219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71" y="2163598"/>
            <a:ext cx="1966708" cy="493714"/>
            <a:chOff x="1093171" y="2163598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71" y="2163598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3848" y="8914286"/>
            <a:ext cx="18589563" cy="1371429"/>
            <a:chOff x="-303848" y="8914286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3848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18936" y="1853721"/>
            <a:ext cx="8339754" cy="6578273"/>
            <a:chOff x="8318936" y="1853721"/>
            <a:chExt cx="8339754" cy="65782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8936" y="1853721"/>
              <a:ext cx="8339754" cy="6578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509" y="643005"/>
            <a:ext cx="3824985" cy="1707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71" y="2163598"/>
            <a:ext cx="1966708" cy="493714"/>
            <a:chOff x="1093171" y="2163598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171" y="2163598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3848" y="8914286"/>
            <a:ext cx="18589563" cy="1371429"/>
            <a:chOff x="-303848" y="8914286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03848" y="8914286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171" y="3033987"/>
            <a:ext cx="6427586" cy="4820689"/>
            <a:chOff x="1093171" y="3033987"/>
            <a:chExt cx="6427586" cy="48206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171" y="3033987"/>
              <a:ext cx="6427586" cy="4820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90933" y="608858"/>
            <a:ext cx="8339754" cy="7771853"/>
            <a:chOff x="8990933" y="608858"/>
            <a:chExt cx="8339754" cy="77718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0933" y="608858"/>
              <a:ext cx="8339754" cy="7771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창연</cp:lastModifiedBy>
  <cp:revision>3</cp:revision>
  <dcterms:created xsi:type="dcterms:W3CDTF">2022-06-16T02:29:34Z</dcterms:created>
  <dcterms:modified xsi:type="dcterms:W3CDTF">2022-06-15T19:11:30Z</dcterms:modified>
</cp:coreProperties>
</file>